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E7D6E-A8A2-4A20-86B0-05B6FBB15C73}" type="datetimeFigureOut">
              <a:rPr lang="de-DE" smtClean="0"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2903-1A9A-4FF3-AC9A-3826395936B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logo_final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Jasmin Hamadeh</dc:creator>
  <cp:lastModifiedBy>Jasmin Hamadeh</cp:lastModifiedBy>
  <cp:revision>2</cp:revision>
  <dcterms:created xsi:type="dcterms:W3CDTF">2012-02-08T13:05:28Z</dcterms:created>
  <dcterms:modified xsi:type="dcterms:W3CDTF">2012-02-08T13:08:33Z</dcterms:modified>
</cp:coreProperties>
</file>